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0" r:id="rId12"/>
  </p:sldIdLst>
  <p:sldSz cx="6858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22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122363"/>
            <a:ext cx="58293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602038"/>
            <a:ext cx="5143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648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2085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709740"/>
            <a:ext cx="59150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4589465"/>
            <a:ext cx="59150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081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825625"/>
            <a:ext cx="29146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825625"/>
            <a:ext cx="29146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410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65127"/>
            <a:ext cx="59150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681163"/>
            <a:ext cx="290125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505075"/>
            <a:ext cx="2901255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681163"/>
            <a:ext cx="291554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505075"/>
            <a:ext cx="2915543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95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181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2620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987427"/>
            <a:ext cx="347186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7504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987427"/>
            <a:ext cx="347186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554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775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50544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880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65127"/>
            <a:ext cx="5915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25625"/>
            <a:ext cx="59150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34ED-C742-4DE4-B42E-2643527E6A3B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1846B-9842-4BCA-9120-B76A10C51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12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중소기업중앙회_가업승계 지원제도_01">
            <a:extLst>
              <a:ext uri="{FF2B5EF4-FFF2-40B4-BE49-F238E27FC236}">
                <a16:creationId xmlns:a16="http://schemas.microsoft.com/office/drawing/2014/main" id="{C7758D30-9D6A-BB9E-4BE4-0270232CD9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64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중소기업중앙회_가업승계 지원제도_02">
            <a:extLst>
              <a:ext uri="{FF2B5EF4-FFF2-40B4-BE49-F238E27FC236}">
                <a16:creationId xmlns:a16="http://schemas.microsoft.com/office/drawing/2014/main" id="{DE2F7AFA-D66C-8B21-2CED-30E34B3D76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11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중소기업중앙회_가업승계 지원제도_03">
            <a:extLst>
              <a:ext uri="{FF2B5EF4-FFF2-40B4-BE49-F238E27FC236}">
                <a16:creationId xmlns:a16="http://schemas.microsoft.com/office/drawing/2014/main" id="{D37607F1-9591-AA91-EA95-E0C345E43B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498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중소기업중앙회_가업승계 지원제도_04">
            <a:extLst>
              <a:ext uri="{FF2B5EF4-FFF2-40B4-BE49-F238E27FC236}">
                <a16:creationId xmlns:a16="http://schemas.microsoft.com/office/drawing/2014/main" id="{B6000DB1-9F69-D72C-FF8C-AF923D42DD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11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중소기업중앙회_가업승계 지원제도_05">
            <a:extLst>
              <a:ext uri="{FF2B5EF4-FFF2-40B4-BE49-F238E27FC236}">
                <a16:creationId xmlns:a16="http://schemas.microsoft.com/office/drawing/2014/main" id="{345D4F4C-4C2F-8FED-85D7-8DBE086F69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57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중소기업중앙회_가업승계 지원제도_06">
            <a:extLst>
              <a:ext uri="{FF2B5EF4-FFF2-40B4-BE49-F238E27FC236}">
                <a16:creationId xmlns:a16="http://schemas.microsoft.com/office/drawing/2014/main" id="{4BB4DEDD-B880-9897-01D0-55F9081EC1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중소기업중앙회_가업승계 지원제도_07">
            <a:extLst>
              <a:ext uri="{FF2B5EF4-FFF2-40B4-BE49-F238E27FC236}">
                <a16:creationId xmlns:a16="http://schemas.microsoft.com/office/drawing/2014/main" id="{0FCF6D01-967D-D283-56AD-8F931C834A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751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중소기업중앙회_가업승계 지원제도_08">
            <a:extLst>
              <a:ext uri="{FF2B5EF4-FFF2-40B4-BE49-F238E27FC236}">
                <a16:creationId xmlns:a16="http://schemas.microsoft.com/office/drawing/2014/main" id="{6E490E3A-39E6-F1BF-A62A-4428D9F471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72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중소기업중앙회_가업승계 지원제도_09">
            <a:extLst>
              <a:ext uri="{FF2B5EF4-FFF2-40B4-BE49-F238E27FC236}">
                <a16:creationId xmlns:a16="http://schemas.microsoft.com/office/drawing/2014/main" id="{2C28F9D8-8349-C058-28F6-97713D48E2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17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중소기업중앙회_가업승계 지원제도_10">
            <a:extLst>
              <a:ext uri="{FF2B5EF4-FFF2-40B4-BE49-F238E27FC236}">
                <a16:creationId xmlns:a16="http://schemas.microsoft.com/office/drawing/2014/main" id="{FA905958-C17A-7DF0-3664-1ABBF16DA2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15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중소기업중앙회_가업승계 지원제도_14">
            <a:extLst>
              <a:ext uri="{FF2B5EF4-FFF2-40B4-BE49-F238E27FC236}">
                <a16:creationId xmlns:a16="http://schemas.microsoft.com/office/drawing/2014/main" id="{3FF45D04-3094-82CB-023D-0C4FB2F65A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45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</TotalTime>
  <Words>0</Words>
  <Application>Microsoft Office PowerPoint</Application>
  <PresentationFormat>사용자 지정</PresentationFormat>
  <Paragraphs>0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hey hi</dc:creator>
  <cp:lastModifiedBy>남영호</cp:lastModifiedBy>
  <cp:revision>3</cp:revision>
  <dcterms:created xsi:type="dcterms:W3CDTF">2023-03-09T00:40:40Z</dcterms:created>
  <dcterms:modified xsi:type="dcterms:W3CDTF">2023-03-20T08:51:28Z</dcterms:modified>
</cp:coreProperties>
</file>